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8" r:id="rId2"/>
  </p:sldMasterIdLst>
  <p:notesMasterIdLst>
    <p:notesMasterId r:id="rId9"/>
  </p:notesMasterIdLst>
  <p:sldIdLst>
    <p:sldId id="256" r:id="rId3"/>
    <p:sldId id="268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45" autoAdjust="0"/>
    <p:restoredTop sz="90929"/>
  </p:normalViewPr>
  <p:slideViewPr>
    <p:cSldViewPr>
      <p:cViewPr varScale="1">
        <p:scale>
          <a:sx n="78" d="100"/>
          <a:sy n="78" d="100"/>
        </p:scale>
        <p:origin x="19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F14F72B-9822-4FA1-BE23-B9B89B6FD91F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5783EB8-6346-4985-B68F-5DD21F4695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49120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642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867641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687599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0656336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973463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4" r:id="rId1"/>
    <p:sldLayoutId id="2147483753" r:id="rId2"/>
    <p:sldLayoutId id="214748375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5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FFFF"/>
                </a:solidFill>
                <a:ea typeface="宋体" pitchFamily="2" charset="-122"/>
              </a:rPr>
              <a:t> 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H630</a:t>
            </a:r>
            <a:r>
              <a:rPr lang="en-US" altLang="zh-CN" sz="2400" dirty="0">
                <a:effectLst/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en-US" altLang="zh-TW" sz="2600" b="1" dirty="0" err="1">
                <a:effectLst/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我要回家</a:t>
            </a:r>
            <a:r>
              <a:rPr lang="en-US" altLang="zh-TW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600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LORD, I'M COMING HOME (1/6)</a:t>
            </a: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我正流蕩遠離天父，現在要回家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I’ve wandered far away from God, now I’m coming home;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走過好長罪惡道路，主，我要回家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The paths of sin too long I’ve trod, Lord, I’m coming home.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回家罷！回家罷！不要再流蕩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  <a:cs typeface="Arial" charset="0"/>
              </a:rPr>
              <a:t>Coming home, coming home, never more to roam;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慈愛膀臂向我伸張，主，我要回家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  <a:cs typeface="Arial" charset="0"/>
              </a:rPr>
              <a:t>Open wide Thine arms of love; Lord, I’m coming home.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17487"/>
            <a:ext cx="9144000" cy="524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H630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2/6)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多年浪費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寶貴歲月，現在要回家；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I’ve wasted many precious years, now I’m coming home;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今天懊悔流淚悲切，主，我要回家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I now repent with bitter tears; Lord, I’m coming home.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回家罷！回家罷！不要再流蕩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Coming home, coming home, never more to roam;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慈愛膀臂向我伸張，主，我要回家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Open wide Thine arms of love; Lord, I’m coming home.</a:t>
            </a:r>
          </a:p>
          <a:p>
            <a:pPr algn="ctr" eaLnBrk="1" hangingPunct="1"/>
            <a:endParaRPr lang="en-US" altLang="zh-CN" sz="2800" dirty="0">
              <a:ea typeface="標楷體" pitchFamily="65" charset="-120"/>
              <a:cs typeface="Arial" charset="0"/>
            </a:endParaRP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66700"/>
            <a:ext cx="9144000" cy="4816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H630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3/6)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流蕩犯罪我已疲乏，現在要回家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I’m tired of sin and straying, Lord, now I’m coming home;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投靠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愛，相信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話，主，我要回家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I’ll trust Thy love, believe Thy word; Lord, I’m coming home.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回家罷！回家罷！不要再流蕩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Coming home, coming home, never more to roam;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慈愛膀臂向我伸張，主，我要回家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Open wide Thine arms of love; Lord, I’m coming home.</a:t>
            </a:r>
          </a:p>
          <a:p>
            <a:pPr algn="ctr" eaLnBrk="1" hangingPunct="1"/>
            <a:endParaRPr lang="en-US" altLang="zh-CN" sz="2800" dirty="0">
              <a:ea typeface="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69647"/>
            <a:ext cx="9144000" cy="4816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H630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4/6)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我魂衰殘，我心悲傷，現在要回家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My soul is sick, my heart is sore, now I’m coming home;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加我力量，復我盼望，主，我要回家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My strength renew, my hope restore; Lord, I’m coming home.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回家罷！回家罷！不要再流蕩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Coming home, coming home, never more to roam;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慈愛膀臂向我伸張，主，我要回家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Open wide Thine arms of love; Lord, I’m coming home.</a:t>
            </a:r>
          </a:p>
          <a:p>
            <a:pPr algn="ctr" eaLnBrk="1" hangingPunct="1"/>
            <a:endParaRPr lang="en-US" altLang="zh-CN" sz="2800" dirty="0">
              <a:ea typeface="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66700"/>
            <a:ext cx="9144000" cy="4816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H630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5/6)</a:t>
            </a:r>
          </a:p>
          <a:p>
            <a:pPr algn="ctr" eaLnBrk="1" hangingPunct="1"/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惟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是我所求所望，現在要回家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My only hope, my only plea, now I’m coming home;</a:t>
            </a:r>
          </a:p>
          <a:p>
            <a:pPr algn="ctr" eaLnBrk="1" hangingPunct="1"/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因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替我血流命喪，我今要回家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That Jesus died, and died for me; Lord, I’m coming home.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回家罷！回家罷！不要再流蕩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Coming home, coming home, never more to roam;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慈愛膀臂向我伸張，主，我要回家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Open wide Thine arms of love; Lord, I’m coming home.</a:t>
            </a:r>
          </a:p>
          <a:p>
            <a:pPr algn="ctr" eaLnBrk="1" hangingPunct="1"/>
            <a:endParaRPr lang="en-US" altLang="zh-CN" sz="2800" dirty="0">
              <a:ea typeface="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0" y="266700"/>
            <a:ext cx="9144000" cy="4816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H630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6/6)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我心切需洗罪寶血，現在要回家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I need His cleansing blood, I know, now I’m coming home;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洗我罪污潔白如雪，我今要回家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O wash me whiter than the snow; Lord, I’m coming home.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回家罷！回家罷！不要再流蕩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Coming home, coming home, never more to roam;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慈愛膀臂向我伸張，主，我要回家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Open wide Thine arms of love; Lord, I’m coming home.</a:t>
            </a:r>
          </a:p>
          <a:p>
            <a:pPr algn="ctr" eaLnBrk="1" hangingPunct="1"/>
            <a:endParaRPr lang="en-US" altLang="zh-CN" sz="2800" dirty="0">
              <a:ea typeface="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77</TotalTime>
  <Words>491</Words>
  <Application>Microsoft Office PowerPoint</Application>
  <PresentationFormat>On-screen Show (16:9)</PresentationFormat>
  <Paragraphs>62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H630  主，我要回家  LORD, I'M COMING HOME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H630 主，我要回家 LORD, I'M COMING HOME</dc:title>
  <dc:subject>Hymnary 聖徒詩歌</dc:subject>
  <dc:creator>William J. Kirkpatrick</dc:creator>
  <cp:lastModifiedBy>Timothy Liang</cp:lastModifiedBy>
  <cp:revision>34</cp:revision>
  <dcterms:created xsi:type="dcterms:W3CDTF">2001-06-22T21:45:54Z</dcterms:created>
  <dcterms:modified xsi:type="dcterms:W3CDTF">2017-08-06T15:29:32Z</dcterms:modified>
</cp:coreProperties>
</file>